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136F5-7E82-41CC-A44A-E608D61D081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01EEB-BE8C-41C6-976D-8705568DD60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B07A-F433-460E-B2CA-E10AAF23CF3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2273-F48A-4B00-B98C-E2719A8C37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B07A-F433-460E-B2CA-E10AAF23CF3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2273-F48A-4B00-B98C-E2719A8C37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B07A-F433-460E-B2CA-E10AAF23CF3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2273-F48A-4B00-B98C-E2719A8C37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B07A-F433-460E-B2CA-E10AAF23CF3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2273-F48A-4B00-B98C-E2719A8C37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B07A-F433-460E-B2CA-E10AAF23CF3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2273-F48A-4B00-B98C-E2719A8C37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B07A-F433-460E-B2CA-E10AAF23CF3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2273-F48A-4B00-B98C-E2719A8C37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B07A-F433-460E-B2CA-E10AAF23CF3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2273-F48A-4B00-B98C-E2719A8C37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B07A-F433-460E-B2CA-E10AAF23CF3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2273-F48A-4B00-B98C-E2719A8C37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B07A-F433-460E-B2CA-E10AAF23CF3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2273-F48A-4B00-B98C-E2719A8C37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B07A-F433-460E-B2CA-E10AAF23CF3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2273-F48A-4B00-B98C-E2719A8C37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B07A-F433-460E-B2CA-E10AAF23CF3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2273-F48A-4B00-B98C-E2719A8C37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9B07A-F433-460E-B2CA-E10AAF23CF3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E2273-F48A-4B00-B98C-E2719A8C37B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980728"/>
            <a:ext cx="6400800" cy="1752600"/>
          </a:xfrm>
        </p:spPr>
        <p:txBody>
          <a:bodyPr>
            <a:normAutofit/>
          </a:bodyPr>
          <a:lstStyle/>
          <a:p>
            <a:r>
              <a:rPr lang="en-GB" sz="4000" b="1" i="1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An Fear </a:t>
            </a:r>
            <a:r>
              <a:rPr lang="en-GB" sz="4000" b="1" i="1" dirty="0" err="1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Uachter</a:t>
            </a:r>
            <a:r>
              <a:rPr lang="en-GB" sz="4000" b="1" i="1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n-GB" sz="4000" b="1" i="1" dirty="0" err="1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Reoite</a:t>
            </a:r>
            <a:endParaRPr lang="en-GB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266" name="Picture 2" descr="Image result for cartoon ice cream m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060848"/>
            <a:ext cx="4968552" cy="259228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835696" y="5085184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u="sng" dirty="0" err="1">
                <a:solidFill>
                  <a:schemeClr val="accent2">
                    <a:lumMod val="75000"/>
                  </a:schemeClr>
                </a:solidFill>
              </a:rPr>
              <a:t>Údar</a:t>
            </a:r>
            <a:r>
              <a:rPr lang="en-GB" sz="2400" b="1" i="1" u="sng" dirty="0">
                <a:solidFill>
                  <a:schemeClr val="accent2">
                    <a:lumMod val="75000"/>
                  </a:schemeClr>
                </a:solidFill>
              </a:rPr>
              <a:t>: Emma McHugh</a:t>
            </a:r>
          </a:p>
          <a:p>
            <a:r>
              <a:rPr lang="en-GB" sz="2400" b="1" i="1" u="sng" dirty="0" err="1">
                <a:solidFill>
                  <a:schemeClr val="accent2">
                    <a:lumMod val="75000"/>
                  </a:schemeClr>
                </a:solidFill>
              </a:rPr>
              <a:t>Maisitheoir</a:t>
            </a:r>
            <a:r>
              <a:rPr lang="en-GB" sz="2400" b="1" i="1" u="sng" dirty="0">
                <a:solidFill>
                  <a:schemeClr val="accent2">
                    <a:lumMod val="75000"/>
                  </a:schemeClr>
                </a:solidFill>
              </a:rPr>
              <a:t>: Emma McHugh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5013176"/>
            <a:ext cx="60486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 err="1">
                <a:solidFill>
                  <a:schemeClr val="tx2"/>
                </a:solidFill>
              </a:rPr>
              <a:t>Lá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amháin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bhí</a:t>
            </a:r>
            <a:r>
              <a:rPr lang="en-GB" sz="2800" b="1" i="1" dirty="0">
                <a:solidFill>
                  <a:schemeClr val="tx2"/>
                </a:solidFill>
              </a:rPr>
              <a:t> fear </a:t>
            </a:r>
            <a:r>
              <a:rPr lang="en-GB" sz="2800" b="1" i="1" dirty="0" err="1">
                <a:solidFill>
                  <a:schemeClr val="tx2"/>
                </a:solidFill>
              </a:rPr>
              <a:t>ann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darb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ainm</a:t>
            </a:r>
            <a:r>
              <a:rPr lang="en-GB" sz="2800" b="1" i="1" dirty="0">
                <a:solidFill>
                  <a:schemeClr val="tx2"/>
                </a:solidFill>
              </a:rPr>
              <a:t> Dara, ó </a:t>
            </a:r>
            <a:r>
              <a:rPr lang="en-GB" sz="2800" b="1" i="1" dirty="0" err="1">
                <a:solidFill>
                  <a:schemeClr val="tx2"/>
                </a:solidFill>
              </a:rPr>
              <a:t>Dhún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Geanainn</a:t>
            </a:r>
            <a:r>
              <a:rPr lang="en-GB" sz="2800" b="1" i="1" dirty="0">
                <a:solidFill>
                  <a:schemeClr val="tx2"/>
                </a:solidFill>
              </a:rPr>
              <a:t>, </a:t>
            </a:r>
            <a:r>
              <a:rPr lang="en-GB" sz="2800" b="1" i="1" dirty="0" err="1">
                <a:solidFill>
                  <a:schemeClr val="tx2"/>
                </a:solidFill>
              </a:rPr>
              <a:t>agus</a:t>
            </a:r>
            <a:r>
              <a:rPr lang="en-GB" sz="2800" b="1" i="1" dirty="0">
                <a:solidFill>
                  <a:schemeClr val="tx2"/>
                </a:solidFill>
              </a:rPr>
              <a:t> is </a:t>
            </a:r>
            <a:r>
              <a:rPr lang="en-GB" sz="2800" b="1" i="1" dirty="0" err="1">
                <a:solidFill>
                  <a:schemeClr val="tx2"/>
                </a:solidFill>
              </a:rPr>
              <a:t>breá</a:t>
            </a:r>
            <a:r>
              <a:rPr lang="en-GB" sz="2800" b="1" i="1" dirty="0">
                <a:solidFill>
                  <a:schemeClr val="tx2"/>
                </a:solidFill>
              </a:rPr>
              <a:t> leis </a:t>
            </a:r>
            <a:r>
              <a:rPr lang="en-GB" sz="2800" b="1" i="1" dirty="0" err="1">
                <a:solidFill>
                  <a:schemeClr val="tx2"/>
                </a:solidFill>
              </a:rPr>
              <a:t>uachtar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reoite</a:t>
            </a:r>
            <a:r>
              <a:rPr lang="en-GB" sz="2800" b="1" i="1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4338" name="AutoShape 2" descr="Image result for A boy with icecream cartoon"/>
          <p:cNvSpPr>
            <a:spLocks noChangeAspect="1" noChangeArrowheads="1"/>
          </p:cNvSpPr>
          <p:nvPr/>
        </p:nvSpPr>
        <p:spPr bwMode="auto">
          <a:xfrm>
            <a:off x="63500" y="-966788"/>
            <a:ext cx="2028825" cy="2028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0" name="AutoShape 4" descr="Image result for A boy with icecream cartoon"/>
          <p:cNvSpPr>
            <a:spLocks noChangeAspect="1" noChangeArrowheads="1"/>
          </p:cNvSpPr>
          <p:nvPr/>
        </p:nvSpPr>
        <p:spPr bwMode="auto">
          <a:xfrm>
            <a:off x="63500" y="-966788"/>
            <a:ext cx="2028825" cy="2028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2" name="AutoShape 6" descr="Image result for A boy with icecream cartoon"/>
          <p:cNvSpPr>
            <a:spLocks noChangeAspect="1" noChangeArrowheads="1"/>
          </p:cNvSpPr>
          <p:nvPr/>
        </p:nvSpPr>
        <p:spPr bwMode="auto">
          <a:xfrm>
            <a:off x="63500" y="-966788"/>
            <a:ext cx="2028825" cy="2028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 descr="icecreambo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268760"/>
            <a:ext cx="4896544" cy="32544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5301208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 err="1">
                <a:solidFill>
                  <a:schemeClr val="tx2"/>
                </a:solidFill>
              </a:rPr>
              <a:t>Bíonn</a:t>
            </a:r>
            <a:r>
              <a:rPr lang="en-GB" sz="2800" b="1" i="1" dirty="0">
                <a:solidFill>
                  <a:schemeClr val="tx2"/>
                </a:solidFill>
              </a:rPr>
              <a:t> Dara </a:t>
            </a:r>
            <a:r>
              <a:rPr lang="en-GB" sz="2800" b="1" i="1" dirty="0" err="1">
                <a:solidFill>
                  <a:schemeClr val="tx2"/>
                </a:solidFill>
              </a:rPr>
              <a:t>ar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bís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i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ndiaidh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uachtar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reoite</a:t>
            </a:r>
            <a:r>
              <a:rPr lang="en-GB" sz="2800" b="1" i="1" dirty="0">
                <a:solidFill>
                  <a:schemeClr val="tx2"/>
                </a:solidFill>
              </a:rPr>
              <a:t> a </a:t>
            </a:r>
            <a:r>
              <a:rPr lang="en-GB" sz="2800" b="1" i="1" dirty="0" err="1">
                <a:solidFill>
                  <a:schemeClr val="tx2"/>
                </a:solidFill>
              </a:rPr>
              <a:t>fháil</a:t>
            </a:r>
            <a:r>
              <a:rPr lang="en-GB" sz="2800" b="1" i="1" dirty="0">
                <a:solidFill>
                  <a:schemeClr val="tx2"/>
                </a:solidFill>
              </a:rPr>
              <a:t>. Ach, </a:t>
            </a:r>
            <a:r>
              <a:rPr lang="en-GB" sz="2800" b="1" i="1" dirty="0" err="1">
                <a:solidFill>
                  <a:schemeClr val="tx2"/>
                </a:solidFill>
              </a:rPr>
              <a:t>lá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amháin</a:t>
            </a:r>
            <a:r>
              <a:rPr lang="en-GB" sz="2800" b="1" i="1" dirty="0">
                <a:solidFill>
                  <a:schemeClr val="tx2"/>
                </a:solidFill>
              </a:rPr>
              <a:t>... </a:t>
            </a:r>
          </a:p>
        </p:txBody>
      </p:sp>
      <p:pic>
        <p:nvPicPr>
          <p:cNvPr id="3" name="Picture 2" descr="excit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32656"/>
            <a:ext cx="3910616" cy="476976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5517232"/>
            <a:ext cx="684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 err="1">
                <a:solidFill>
                  <a:schemeClr val="tx2"/>
                </a:solidFill>
              </a:rPr>
              <a:t>Tháinig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éan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agus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bhí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sé</a:t>
            </a:r>
            <a:r>
              <a:rPr lang="en-GB" sz="2800" b="1" i="1" dirty="0">
                <a:solidFill>
                  <a:schemeClr val="tx2"/>
                </a:solidFill>
              </a:rPr>
              <a:t> ag </a:t>
            </a:r>
            <a:r>
              <a:rPr lang="en-GB" sz="2800" b="1" i="1" dirty="0" err="1">
                <a:solidFill>
                  <a:schemeClr val="tx2"/>
                </a:solidFill>
              </a:rPr>
              <a:t>iarraidh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uachtar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reoite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Dhara</a:t>
            </a:r>
            <a:r>
              <a:rPr lang="en-GB" sz="2800" b="1" i="1" dirty="0">
                <a:solidFill>
                  <a:schemeClr val="tx2"/>
                </a:solidFill>
              </a:rPr>
              <a:t> a </a:t>
            </a:r>
            <a:r>
              <a:rPr lang="en-GB" sz="2800" b="1" i="1" dirty="0" err="1">
                <a:solidFill>
                  <a:schemeClr val="tx2"/>
                </a:solidFill>
              </a:rPr>
              <a:t>roinnt</a:t>
            </a:r>
            <a:r>
              <a:rPr lang="en-GB" sz="2800" b="1" i="1" dirty="0">
                <a:solidFill>
                  <a:schemeClr val="tx2"/>
                </a:solidFill>
              </a:rPr>
              <a:t>!</a:t>
            </a:r>
          </a:p>
        </p:txBody>
      </p:sp>
      <p:pic>
        <p:nvPicPr>
          <p:cNvPr id="3" name="Picture 2" descr="bir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260648"/>
            <a:ext cx="3143250" cy="2600325"/>
          </a:xfrm>
          <a:prstGeom prst="rect">
            <a:avLst/>
          </a:prstGeom>
        </p:spPr>
      </p:pic>
      <p:pic>
        <p:nvPicPr>
          <p:cNvPr id="4" name="Picture 3" descr="excit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1268760"/>
            <a:ext cx="3459426" cy="421945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132856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i="1" dirty="0" err="1">
                <a:solidFill>
                  <a:schemeClr val="tx2"/>
                </a:solidFill>
              </a:rPr>
              <a:t>Ní</a:t>
            </a:r>
            <a:r>
              <a:rPr lang="en-GB" sz="3600" b="1" i="1" dirty="0">
                <a:solidFill>
                  <a:schemeClr val="tx2"/>
                </a:solidFill>
              </a:rPr>
              <a:t> </a:t>
            </a:r>
            <a:r>
              <a:rPr lang="en-GB" sz="3600" b="1" i="1" dirty="0" err="1">
                <a:solidFill>
                  <a:schemeClr val="tx2"/>
                </a:solidFill>
              </a:rPr>
              <a:t>raibh</a:t>
            </a:r>
            <a:r>
              <a:rPr lang="en-GB" sz="3600" b="1" i="1" dirty="0">
                <a:solidFill>
                  <a:schemeClr val="tx2"/>
                </a:solidFill>
              </a:rPr>
              <a:t> </a:t>
            </a:r>
            <a:r>
              <a:rPr lang="en-GB" sz="3600" b="1" i="1" dirty="0" err="1">
                <a:solidFill>
                  <a:schemeClr val="tx2"/>
                </a:solidFill>
              </a:rPr>
              <a:t>Dara</a:t>
            </a:r>
            <a:r>
              <a:rPr lang="en-GB" sz="3600" b="1" i="1" dirty="0">
                <a:solidFill>
                  <a:schemeClr val="tx2"/>
                </a:solidFill>
              </a:rPr>
              <a:t> </a:t>
            </a:r>
            <a:r>
              <a:rPr lang="en-GB" sz="3600" b="1" i="1" dirty="0" err="1">
                <a:solidFill>
                  <a:schemeClr val="tx2"/>
                </a:solidFill>
              </a:rPr>
              <a:t>cinnte</a:t>
            </a:r>
            <a:r>
              <a:rPr lang="en-GB" sz="3600" b="1" i="1" dirty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GB" sz="3600" b="1" i="1" dirty="0">
                <a:solidFill>
                  <a:schemeClr val="tx2"/>
                </a:solidFill>
              </a:rPr>
              <a:t>an </a:t>
            </a:r>
            <a:r>
              <a:rPr lang="en-GB" sz="3600" b="1" i="1" dirty="0" err="1">
                <a:solidFill>
                  <a:schemeClr val="tx2"/>
                </a:solidFill>
              </a:rPr>
              <a:t>raibh</a:t>
            </a:r>
            <a:r>
              <a:rPr lang="en-GB" sz="3600" b="1" i="1" dirty="0">
                <a:solidFill>
                  <a:schemeClr val="tx2"/>
                </a:solidFill>
              </a:rPr>
              <a:t> </a:t>
            </a:r>
            <a:r>
              <a:rPr lang="en-GB" sz="3600" b="1" i="1" dirty="0" err="1">
                <a:solidFill>
                  <a:schemeClr val="tx2"/>
                </a:solidFill>
              </a:rPr>
              <a:t>sé</a:t>
            </a:r>
            <a:r>
              <a:rPr lang="en-GB" sz="3600" b="1" i="1" dirty="0">
                <a:solidFill>
                  <a:schemeClr val="tx2"/>
                </a:solidFill>
              </a:rPr>
              <a:t> ag </a:t>
            </a:r>
            <a:r>
              <a:rPr lang="en-GB" sz="3600" b="1" i="1" dirty="0" err="1">
                <a:solidFill>
                  <a:schemeClr val="tx2"/>
                </a:solidFill>
              </a:rPr>
              <a:t>iarraidh</a:t>
            </a:r>
            <a:r>
              <a:rPr lang="en-GB" sz="3600" b="1" i="1" dirty="0">
                <a:solidFill>
                  <a:schemeClr val="tx2"/>
                </a:solidFill>
              </a:rPr>
              <a:t> an </a:t>
            </a:r>
          </a:p>
          <a:p>
            <a:pPr algn="ctr"/>
            <a:r>
              <a:rPr lang="en-GB" sz="3600" b="1" i="1" dirty="0" err="1">
                <a:solidFill>
                  <a:schemeClr val="tx2"/>
                </a:solidFill>
              </a:rPr>
              <a:t>uachtar</a:t>
            </a:r>
            <a:r>
              <a:rPr lang="en-GB" sz="3600" b="1" i="1" dirty="0">
                <a:solidFill>
                  <a:schemeClr val="tx2"/>
                </a:solidFill>
              </a:rPr>
              <a:t> </a:t>
            </a:r>
            <a:r>
              <a:rPr lang="en-GB" sz="3600" b="1" i="1" dirty="0" err="1">
                <a:solidFill>
                  <a:schemeClr val="tx2"/>
                </a:solidFill>
              </a:rPr>
              <a:t>reoite</a:t>
            </a:r>
            <a:r>
              <a:rPr lang="en-GB" sz="3600" b="1" i="1" dirty="0">
                <a:solidFill>
                  <a:schemeClr val="tx2"/>
                </a:solidFill>
              </a:rPr>
              <a:t> </a:t>
            </a:r>
            <a:r>
              <a:rPr lang="en-GB" sz="3600" b="1" i="1" dirty="0" err="1">
                <a:solidFill>
                  <a:schemeClr val="tx2"/>
                </a:solidFill>
              </a:rPr>
              <a:t>s’aige</a:t>
            </a:r>
            <a:r>
              <a:rPr lang="en-GB" sz="3600" b="1" i="1" dirty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GB" sz="3600" b="1" i="1" dirty="0">
                <a:solidFill>
                  <a:schemeClr val="tx2"/>
                </a:solidFill>
              </a:rPr>
              <a:t>a </a:t>
            </a:r>
            <a:r>
              <a:rPr lang="en-GB" sz="3600" b="1" i="1" dirty="0" err="1">
                <a:solidFill>
                  <a:schemeClr val="tx2"/>
                </a:solidFill>
              </a:rPr>
              <a:t>roinnt</a:t>
            </a:r>
            <a:r>
              <a:rPr lang="en-GB" sz="3600" b="1" i="1" dirty="0">
                <a:solidFill>
                  <a:schemeClr val="tx2"/>
                </a:solidFill>
              </a:rPr>
              <a:t> leis an </a:t>
            </a:r>
            <a:r>
              <a:rPr lang="en-GB" sz="3600" b="1" i="1" dirty="0" err="1">
                <a:solidFill>
                  <a:schemeClr val="tx2"/>
                </a:solidFill>
              </a:rPr>
              <a:t>éan</a:t>
            </a:r>
            <a:r>
              <a:rPr lang="en-GB" sz="3600" b="1" i="1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5589240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 err="1">
                <a:solidFill>
                  <a:schemeClr val="tx2"/>
                </a:solidFill>
              </a:rPr>
              <a:t>Ansin</a:t>
            </a:r>
            <a:r>
              <a:rPr lang="en-GB" sz="2800" b="1" i="1" dirty="0">
                <a:solidFill>
                  <a:schemeClr val="tx2"/>
                </a:solidFill>
              </a:rPr>
              <a:t>, </a:t>
            </a:r>
            <a:r>
              <a:rPr lang="en-GB" sz="2800" b="1" i="1" dirty="0" err="1">
                <a:solidFill>
                  <a:schemeClr val="tx2"/>
                </a:solidFill>
              </a:rPr>
              <a:t>chuimhnigh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sé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gurb</a:t>
            </a:r>
            <a:r>
              <a:rPr lang="en-GB" sz="2800" b="1" i="1" dirty="0">
                <a:solidFill>
                  <a:schemeClr val="tx2"/>
                </a:solidFill>
              </a:rPr>
              <a:t> é an </a:t>
            </a:r>
            <a:r>
              <a:rPr lang="en-GB" sz="2800" b="1" i="1" dirty="0" err="1">
                <a:solidFill>
                  <a:schemeClr val="tx2"/>
                </a:solidFill>
              </a:rPr>
              <a:t>chomhroinnt</a:t>
            </a:r>
            <a:r>
              <a:rPr lang="en-GB" sz="2800" b="1" i="1" dirty="0">
                <a:solidFill>
                  <a:schemeClr val="tx2"/>
                </a:solidFill>
              </a:rPr>
              <a:t> an </a:t>
            </a:r>
            <a:r>
              <a:rPr lang="en-GB" sz="2800" b="1" i="1" dirty="0" err="1">
                <a:solidFill>
                  <a:schemeClr val="tx2"/>
                </a:solidFill>
              </a:rPr>
              <a:t>rud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ceart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i</a:t>
            </a:r>
            <a:r>
              <a:rPr lang="en-GB" sz="2800" b="1" i="1" dirty="0">
                <a:solidFill>
                  <a:schemeClr val="tx2"/>
                </a:solidFill>
              </a:rPr>
              <a:t> </a:t>
            </a:r>
            <a:r>
              <a:rPr lang="en-GB" sz="2800" b="1" i="1" dirty="0" err="1">
                <a:solidFill>
                  <a:schemeClr val="tx2"/>
                </a:solidFill>
              </a:rPr>
              <a:t>gcónaí</a:t>
            </a:r>
            <a:r>
              <a:rPr lang="en-GB" dirty="0"/>
              <a:t>.</a:t>
            </a:r>
          </a:p>
        </p:txBody>
      </p:sp>
      <p:pic>
        <p:nvPicPr>
          <p:cNvPr id="4" name="Picture 3" descr="icecreambo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764704"/>
            <a:ext cx="3038475" cy="4262611"/>
          </a:xfrm>
          <a:prstGeom prst="rect">
            <a:avLst/>
          </a:prstGeom>
        </p:spPr>
      </p:pic>
      <p:pic>
        <p:nvPicPr>
          <p:cNvPr id="3" name="Picture 2" descr="bir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1844824"/>
            <a:ext cx="2828924" cy="1944215"/>
          </a:xfrm>
          <a:prstGeom prst="rect">
            <a:avLst/>
          </a:prstGeom>
        </p:spPr>
      </p:pic>
      <p:pic>
        <p:nvPicPr>
          <p:cNvPr id="5" name="Picture 4" descr="on flo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3356992"/>
            <a:ext cx="1723487" cy="181138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548680"/>
            <a:ext cx="457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i="1" dirty="0">
                <a:solidFill>
                  <a:schemeClr val="tx2"/>
                </a:solidFill>
              </a:rPr>
              <a:t>An </a:t>
            </a:r>
            <a:r>
              <a:rPr lang="en-GB" sz="4400" b="1" i="1" dirty="0" err="1">
                <a:solidFill>
                  <a:schemeClr val="tx2"/>
                </a:solidFill>
              </a:rPr>
              <a:t>deireadh</a:t>
            </a:r>
            <a:r>
              <a:rPr lang="en-GB" sz="4400" b="1" i="1" dirty="0">
                <a:solidFill>
                  <a:schemeClr val="tx2"/>
                </a:solidFill>
              </a:rPr>
              <a:t>.</a:t>
            </a:r>
            <a:br>
              <a:rPr lang="en-GB" sz="4400" b="1" i="1" dirty="0">
                <a:solidFill>
                  <a:schemeClr val="tx2"/>
                </a:solidFill>
              </a:rPr>
            </a:br>
            <a:endParaRPr lang="en-GB" sz="4400" b="1" i="1" dirty="0">
              <a:solidFill>
                <a:schemeClr val="tx2"/>
              </a:solidFill>
            </a:endParaRPr>
          </a:p>
        </p:txBody>
      </p:sp>
      <p:pic>
        <p:nvPicPr>
          <p:cNvPr id="4" name="Picture 3" descr="icecreambo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2348880"/>
            <a:ext cx="2808312" cy="2808312"/>
          </a:xfrm>
          <a:prstGeom prst="rect">
            <a:avLst/>
          </a:prstGeom>
        </p:spPr>
      </p:pic>
      <p:pic>
        <p:nvPicPr>
          <p:cNvPr id="5" name="Picture 4" descr="bir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2060848"/>
            <a:ext cx="2304256" cy="163641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99792" y="5517232"/>
            <a:ext cx="35458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i="1" dirty="0">
                <a:solidFill>
                  <a:schemeClr val="tx2"/>
                </a:solidFill>
              </a:rPr>
              <a:t>#</a:t>
            </a:r>
            <a:r>
              <a:rPr lang="en-GB" sz="4400" b="1" i="1" dirty="0" err="1">
                <a:solidFill>
                  <a:schemeClr val="tx2"/>
                </a:solidFill>
              </a:rPr>
              <a:t>bícineálta</a:t>
            </a:r>
            <a:endParaRPr lang="en-GB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99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Rounded MT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Trisha</dc:creator>
  <cp:lastModifiedBy>Lenovo</cp:lastModifiedBy>
  <cp:revision>14</cp:revision>
  <dcterms:created xsi:type="dcterms:W3CDTF">2020-04-24T09:42:44Z</dcterms:created>
  <dcterms:modified xsi:type="dcterms:W3CDTF">2020-04-29T19:35:12Z</dcterms:modified>
</cp:coreProperties>
</file>